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58" r:id="rId5"/>
    <p:sldId id="259" r:id="rId6"/>
    <p:sldId id="269" r:id="rId7"/>
    <p:sldId id="262" r:id="rId8"/>
    <p:sldId id="270" r:id="rId9"/>
    <p:sldId id="272" r:id="rId10"/>
    <p:sldId id="273" r:id="rId11"/>
    <p:sldId id="275" r:id="rId12"/>
    <p:sldId id="276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FF99"/>
    <a:srgbClr val="FF5050"/>
    <a:srgbClr val="FE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83D24-C147-43A8-9A47-FD91D47991DF}" v="26" dt="2020-02-05T20:44:51.468"/>
    <p1510:client id="{4C7189D6-AA83-4703-A989-565B50D680BB}" v="138" dt="2020-02-05T21:04:36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kishige Cotaro" userId="f815de873c4b8a38" providerId="Windows Live" clId="Web-{3BA83D24-C147-43A8-9A47-FD91D47991DF}"/>
    <pc:docChg chg="addSld delSld modSld">
      <pc:chgData name="Tokishige Cotaro" userId="f815de873c4b8a38" providerId="Windows Live" clId="Web-{3BA83D24-C147-43A8-9A47-FD91D47991DF}" dt="2020-02-05T20:44:51.468" v="25" actId="20577"/>
      <pc:docMkLst>
        <pc:docMk/>
      </pc:docMkLst>
      <pc:sldChg chg="modSp add replId">
        <pc:chgData name="Tokishige Cotaro" userId="f815de873c4b8a38" providerId="Windows Live" clId="Web-{3BA83D24-C147-43A8-9A47-FD91D47991DF}" dt="2020-02-05T20:44:46.702" v="24" actId="20577"/>
        <pc:sldMkLst>
          <pc:docMk/>
          <pc:sldMk cId="1389572728" sldId="276"/>
        </pc:sldMkLst>
        <pc:spChg chg="mod">
          <ac:chgData name="Tokishige Cotaro" userId="f815de873c4b8a38" providerId="Windows Live" clId="Web-{3BA83D24-C147-43A8-9A47-FD91D47991DF}" dt="2020-02-05T20:44:46.702" v="24" actId="20577"/>
          <ac:spMkLst>
            <pc:docMk/>
            <pc:sldMk cId="1389572728" sldId="276"/>
            <ac:spMk id="3" creationId="{3CDF8388-97C2-438F-A22D-B5CAD0AD6998}"/>
          </ac:spMkLst>
        </pc:spChg>
      </pc:sldChg>
      <pc:sldChg chg="new del">
        <pc:chgData name="Tokishige Cotaro" userId="f815de873c4b8a38" providerId="Windows Live" clId="Web-{3BA83D24-C147-43A8-9A47-FD91D47991DF}" dt="2020-02-05T20:44:21.030" v="1"/>
        <pc:sldMkLst>
          <pc:docMk/>
          <pc:sldMk cId="1964516612" sldId="276"/>
        </pc:sldMkLst>
      </pc:sldChg>
    </pc:docChg>
  </pc:docChgLst>
  <pc:docChgLst>
    <pc:chgData name="Tokishige Cotaro" userId="f815de873c4b8a38" providerId="Windows Live" clId="Web-{4C7189D6-AA83-4703-A989-565B50D680BB}"/>
    <pc:docChg chg="modSld">
      <pc:chgData name="Tokishige Cotaro" userId="f815de873c4b8a38" providerId="Windows Live" clId="Web-{4C7189D6-AA83-4703-A989-565B50D680BB}" dt="2020-02-05T21:04:36.579" v="137" actId="20577"/>
      <pc:docMkLst>
        <pc:docMk/>
      </pc:docMkLst>
      <pc:sldChg chg="delSp modSp">
        <pc:chgData name="Tokishige Cotaro" userId="f815de873c4b8a38" providerId="Windows Live" clId="Web-{4C7189D6-AA83-4703-A989-565B50D680BB}" dt="2020-02-05T20:59:01.058" v="135" actId="20577"/>
        <pc:sldMkLst>
          <pc:docMk/>
          <pc:sldMk cId="1389572728" sldId="276"/>
        </pc:sldMkLst>
        <pc:spChg chg="mod">
          <ac:chgData name="Tokishige Cotaro" userId="f815de873c4b8a38" providerId="Windows Live" clId="Web-{4C7189D6-AA83-4703-A989-565B50D680BB}" dt="2020-02-05T20:59:01.058" v="135" actId="20577"/>
          <ac:spMkLst>
            <pc:docMk/>
            <pc:sldMk cId="1389572728" sldId="276"/>
            <ac:spMk id="4" creationId="{F191C2C6-6F2B-4B03-A574-D933A58C0707}"/>
          </ac:spMkLst>
        </pc:spChg>
        <pc:picChg chg="del">
          <ac:chgData name="Tokishige Cotaro" userId="f815de873c4b8a38" providerId="Windows Live" clId="Web-{4C7189D6-AA83-4703-A989-565B50D680BB}" dt="2020-02-05T20:58:12.792" v="118"/>
          <ac:picMkLst>
            <pc:docMk/>
            <pc:sldMk cId="1389572728" sldId="276"/>
            <ac:picMk id="9" creationId="{2098BC99-59FE-48F4-8186-CC9C2F6DD6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869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1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57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280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63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170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9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05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7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5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38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1F20C-D1C4-422F-AB12-A8B0F08502DB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1AB0-BA6E-4220-A9BD-42CE269B53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1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oujinbu.com/cn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4.gif"/><Relationship Id="rId7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10" Type="http://schemas.openxmlformats.org/officeDocument/2006/relationships/image" Target="../media/image19.gif"/><Relationship Id="rId4" Type="http://schemas.openxmlformats.org/officeDocument/2006/relationships/image" Target="../media/image7.gif"/><Relationship Id="rId9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F0AE47-5DB1-42D8-936B-7122C44301BA}"/>
              </a:ext>
            </a:extLst>
          </p:cNvPr>
          <p:cNvSpPr txBox="1"/>
          <p:nvPr/>
        </p:nvSpPr>
        <p:spPr>
          <a:xfrm>
            <a:off x="5518771" y="5903893"/>
            <a:ext cx="6109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寺崎 大智　筒井 竜平　</a:t>
            </a:r>
            <a:endParaRPr kumimoji="1"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橋本 大輝　吉原 将史　徳重 虎大朗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FBC036A-5D38-4417-A355-8F213D726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52" y="1044709"/>
            <a:ext cx="10438095" cy="36190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4A6710-C1AD-41D7-85B0-C7B831DE93DC}"/>
              </a:ext>
            </a:extLst>
          </p:cNvPr>
          <p:cNvSpPr txBox="1"/>
          <p:nvPr/>
        </p:nvSpPr>
        <p:spPr>
          <a:xfrm>
            <a:off x="1911693" y="6027003"/>
            <a:ext cx="3607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ゲーム専攻</a:t>
            </a:r>
            <a:r>
              <a:rPr kumimoji="1" lang="en-US" altLang="ja-JP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kumimoji="1" lang="ja-JP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年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26227B-969D-4CF4-A216-940260969274}"/>
              </a:ext>
            </a:extLst>
          </p:cNvPr>
          <p:cNvSpPr txBox="1"/>
          <p:nvPr/>
        </p:nvSpPr>
        <p:spPr>
          <a:xfrm>
            <a:off x="2853458" y="519600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チーム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AB446B9-5B95-447E-9B7A-E4A4A192653D}"/>
              </a:ext>
            </a:extLst>
          </p:cNvPr>
          <p:cNvSpPr txBox="1"/>
          <p:nvPr/>
        </p:nvSpPr>
        <p:spPr>
          <a:xfrm>
            <a:off x="5518771" y="531911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下呂未来飯店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28B01D9-0A71-498C-8044-48E3F67F5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742">
            <a:off x="-1328104" y="1893462"/>
            <a:ext cx="5194300" cy="55405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3E75BB3-8E32-47DE-9A11-CBD677BB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58">
            <a:off x="8471409" y="3001124"/>
            <a:ext cx="3879473" cy="33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86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5C60E2-C546-4D4C-AEAB-A13DDCF45773}"/>
              </a:ext>
            </a:extLst>
          </p:cNvPr>
          <p:cNvSpPr/>
          <p:nvPr/>
        </p:nvSpPr>
        <p:spPr>
          <a:xfrm>
            <a:off x="800138" y="1838236"/>
            <a:ext cx="3822662" cy="42069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02C1B1C-35BE-403E-8C6F-23369E7D3787}"/>
              </a:ext>
            </a:extLst>
          </p:cNvPr>
          <p:cNvSpPr/>
          <p:nvPr/>
        </p:nvSpPr>
        <p:spPr>
          <a:xfrm>
            <a:off x="952521" y="4871641"/>
            <a:ext cx="3517862" cy="1086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4759573-01FC-48AE-820B-0E9990D60B8D}"/>
              </a:ext>
            </a:extLst>
          </p:cNvPr>
          <p:cNvSpPr/>
          <p:nvPr/>
        </p:nvSpPr>
        <p:spPr>
          <a:xfrm>
            <a:off x="952538" y="3795908"/>
            <a:ext cx="3517862" cy="10869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A71BEC2-9CD9-497B-9647-614FBF356E04}"/>
              </a:ext>
            </a:extLst>
          </p:cNvPr>
          <p:cNvSpPr/>
          <p:nvPr/>
        </p:nvSpPr>
        <p:spPr>
          <a:xfrm>
            <a:off x="952504" y="2832101"/>
            <a:ext cx="3517862" cy="1011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68E9FBC-3F2F-477F-92C0-89230FF44702}"/>
              </a:ext>
            </a:extLst>
          </p:cNvPr>
          <p:cNvSpPr/>
          <p:nvPr/>
        </p:nvSpPr>
        <p:spPr>
          <a:xfrm>
            <a:off x="952521" y="1838236"/>
            <a:ext cx="3517862" cy="99386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2F4E69-27BB-421B-905E-BE8EF03096FF}"/>
              </a:ext>
            </a:extLst>
          </p:cNvPr>
          <p:cNvSpPr txBox="1"/>
          <p:nvPr/>
        </p:nvSpPr>
        <p:spPr>
          <a:xfrm>
            <a:off x="683285" y="203459"/>
            <a:ext cx="7835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例：こうもり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541C7B-C992-4BE3-9BB0-A808D711C2D1}"/>
              </a:ext>
            </a:extLst>
          </p:cNvPr>
          <p:cNvSpPr txBox="1"/>
          <p:nvPr/>
        </p:nvSpPr>
        <p:spPr>
          <a:xfrm>
            <a:off x="1046434" y="2054585"/>
            <a:ext cx="342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ターゲットが近い？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B04DCD-5A1B-400D-9986-463A034BE711}"/>
              </a:ext>
            </a:extLst>
          </p:cNvPr>
          <p:cNvSpPr txBox="1"/>
          <p:nvPr/>
        </p:nvSpPr>
        <p:spPr>
          <a:xfrm>
            <a:off x="1147106" y="2889900"/>
            <a:ext cx="3128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　　そもそも</a:t>
            </a:r>
            <a:endParaRPr kumimoji="1"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ターゲットいる？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F8AD7A-6E71-4C40-93C8-4C213ADDC2DF}"/>
              </a:ext>
            </a:extLst>
          </p:cNvPr>
          <p:cNvSpPr txBox="1"/>
          <p:nvPr/>
        </p:nvSpPr>
        <p:spPr>
          <a:xfrm>
            <a:off x="1277956" y="4943636"/>
            <a:ext cx="3323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やることないし</a:t>
            </a:r>
            <a:endParaRPr kumimoji="1"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壺にいこっか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7218C78-064D-4DDD-A78A-C7F232537BFE}"/>
              </a:ext>
            </a:extLst>
          </p:cNvPr>
          <p:cNvSpPr txBox="1"/>
          <p:nvPr/>
        </p:nvSpPr>
        <p:spPr>
          <a:xfrm>
            <a:off x="1382355" y="4066573"/>
            <a:ext cx="275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近くに敵いる？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1913D83B-8D37-4D63-9544-9CFDD7BCC943}"/>
              </a:ext>
            </a:extLst>
          </p:cNvPr>
          <p:cNvSpPr/>
          <p:nvPr/>
        </p:nvSpPr>
        <p:spPr>
          <a:xfrm>
            <a:off x="5346700" y="2071586"/>
            <a:ext cx="1930400" cy="489217"/>
          </a:xfrm>
          <a:prstGeom prst="rightArrow">
            <a:avLst/>
          </a:prstGeom>
          <a:solidFill>
            <a:srgbClr val="FF505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1266367-BCC5-4E5C-8F6C-47F0F051722B}"/>
              </a:ext>
            </a:extLst>
          </p:cNvPr>
          <p:cNvSpPr/>
          <p:nvPr/>
        </p:nvSpPr>
        <p:spPr>
          <a:xfrm>
            <a:off x="5346700" y="3093445"/>
            <a:ext cx="1930400" cy="489217"/>
          </a:xfrm>
          <a:prstGeom prst="rightArrow">
            <a:avLst/>
          </a:prstGeom>
          <a:solidFill>
            <a:srgbClr val="FFFF99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368758B2-A033-4C1E-8B7E-FBA91A3E58A3}"/>
              </a:ext>
            </a:extLst>
          </p:cNvPr>
          <p:cNvSpPr/>
          <p:nvPr/>
        </p:nvSpPr>
        <p:spPr>
          <a:xfrm>
            <a:off x="5346700" y="4094756"/>
            <a:ext cx="1930400" cy="48921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AE0B55B5-3435-4E18-8436-778FD76A0796}"/>
              </a:ext>
            </a:extLst>
          </p:cNvPr>
          <p:cNvSpPr/>
          <p:nvPr/>
        </p:nvSpPr>
        <p:spPr>
          <a:xfrm>
            <a:off x="5346700" y="5170489"/>
            <a:ext cx="1930400" cy="48921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190D338-9B37-4094-8780-8ECBC6999BE9}"/>
              </a:ext>
            </a:extLst>
          </p:cNvPr>
          <p:cNvSpPr txBox="1"/>
          <p:nvPr/>
        </p:nvSpPr>
        <p:spPr>
          <a:xfrm>
            <a:off x="9161768" y="1886182"/>
            <a:ext cx="3423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攻撃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1ED2D76-8DEE-4E2E-8035-9C0277215AEF}"/>
              </a:ext>
            </a:extLst>
          </p:cNvPr>
          <p:cNvSpPr txBox="1"/>
          <p:nvPr/>
        </p:nvSpPr>
        <p:spPr>
          <a:xfrm>
            <a:off x="7476196" y="3013010"/>
            <a:ext cx="477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ターゲットに向かう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D721E9C-E14C-4F27-A43C-4C285F68A2B7}"/>
              </a:ext>
            </a:extLst>
          </p:cNvPr>
          <p:cNvSpPr txBox="1"/>
          <p:nvPr/>
        </p:nvSpPr>
        <p:spPr>
          <a:xfrm>
            <a:off x="7627636" y="3985421"/>
            <a:ext cx="4622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ターゲットに設定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C1582C-3F7C-4277-8E62-97036EEB54E9}"/>
              </a:ext>
            </a:extLst>
          </p:cNvPr>
          <p:cNvSpPr txBox="1"/>
          <p:nvPr/>
        </p:nvSpPr>
        <p:spPr>
          <a:xfrm>
            <a:off x="8227069" y="4943636"/>
            <a:ext cx="3423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ツボに向かう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0BD6F48E-613E-4171-BB5B-625A3F7C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43" y="-966759"/>
            <a:ext cx="3146341" cy="3356097"/>
          </a:xfrm>
          <a:prstGeom prst="rect">
            <a:avLst/>
          </a:prstGeom>
        </p:spPr>
      </p:pic>
      <p:sp>
        <p:nvSpPr>
          <p:cNvPr id="33" name="矢印: 下 32">
            <a:extLst>
              <a:ext uri="{FF2B5EF4-FFF2-40B4-BE49-F238E27FC236}">
                <a16:creationId xmlns:a16="http://schemas.microsoft.com/office/drawing/2014/main" id="{1C87F177-EEC7-4F2B-9F23-48E46633D873}"/>
              </a:ext>
            </a:extLst>
          </p:cNvPr>
          <p:cNvSpPr/>
          <p:nvPr/>
        </p:nvSpPr>
        <p:spPr>
          <a:xfrm>
            <a:off x="203200" y="1886182"/>
            <a:ext cx="492698" cy="4159018"/>
          </a:xfrm>
          <a:prstGeom prst="downArrow">
            <a:avLst>
              <a:gd name="adj1" fmla="val 50000"/>
              <a:gd name="adj2" fmla="val 184037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3F454AE-BED0-496B-AF3F-7C4E98C29931}"/>
              </a:ext>
            </a:extLst>
          </p:cNvPr>
          <p:cNvSpPr txBox="1"/>
          <p:nvPr/>
        </p:nvSpPr>
        <p:spPr>
          <a:xfrm>
            <a:off x="1646890" y="6058379"/>
            <a:ext cx="2129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AI</a:t>
            </a:r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のリスト</a:t>
            </a:r>
          </a:p>
        </p:txBody>
      </p:sp>
    </p:spTree>
    <p:extLst>
      <p:ext uri="{BB962C8B-B14F-4D97-AF65-F5344CB8AC3E}">
        <p14:creationId xmlns:p14="http://schemas.microsoft.com/office/powerpoint/2010/main" val="382053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4" grpId="0"/>
      <p:bldP spid="6" grpId="0"/>
      <p:bldP spid="7" grpId="0"/>
      <p:bldP spid="9" grpId="0"/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33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F8388-97C2-438F-A22D-B5CAD0AD6998}"/>
              </a:ext>
            </a:extLst>
          </p:cNvPr>
          <p:cNvSpPr txBox="1"/>
          <p:nvPr/>
        </p:nvSpPr>
        <p:spPr>
          <a:xfrm>
            <a:off x="513370" y="26811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こだわり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91C2C6-6F2B-4B03-A574-D933A58C0707}"/>
              </a:ext>
            </a:extLst>
          </p:cNvPr>
          <p:cNvSpPr txBox="1"/>
          <p:nvPr/>
        </p:nvSpPr>
        <p:spPr>
          <a:xfrm>
            <a:off x="513370" y="1346376"/>
            <a:ext cx="11361130" cy="435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・錬金の気持ちよさ</a:t>
            </a:r>
            <a:endParaRPr kumimoji="1" lang="en-US" altLang="ja-JP" sz="48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・ボスの登場シーン</a:t>
            </a:r>
            <a:endParaRPr kumimoji="1" lang="en-US" altLang="ja-JP" sz="48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・素材</a:t>
            </a:r>
            <a:endParaRPr kumimoji="1" lang="en-US" altLang="ja-JP" sz="48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・ゲームの</a:t>
            </a:r>
            <a:r>
              <a:rPr kumimoji="1" lang="en-US" altLang="ja-JP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PV</a:t>
            </a:r>
            <a:r>
              <a:rPr kumimoji="1" lang="ja-JP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動画</a:t>
            </a:r>
            <a:endParaRPr kumimoji="1" lang="en-US" altLang="ja-JP" sz="48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098BC99-59FE-48F4-8186-CC9C2F6DD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620" y="3748682"/>
            <a:ext cx="1948180" cy="19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9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F8388-97C2-438F-A22D-B5CAD0AD6998}"/>
              </a:ext>
            </a:extLst>
          </p:cNvPr>
          <p:cNvSpPr txBox="1"/>
          <p:nvPr/>
        </p:nvSpPr>
        <p:spPr>
          <a:xfrm>
            <a:off x="513370" y="268110"/>
            <a:ext cx="3262432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素材提供</a:t>
            </a:r>
            <a:endParaRPr lang="ja-JP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91C2C6-6F2B-4B03-A574-D933A58C0707}"/>
              </a:ext>
            </a:extLst>
          </p:cNvPr>
          <p:cNvSpPr txBox="1"/>
          <p:nvPr/>
        </p:nvSpPr>
        <p:spPr>
          <a:xfrm>
            <a:off x="513370" y="1346376"/>
            <a:ext cx="11361130" cy="40859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/>
              </a:rPr>
              <a:t>グラフィック</a:t>
            </a:r>
          </a:p>
          <a:p>
            <a:pPr>
              <a:lnSpc>
                <a:spcPct val="150000"/>
              </a:lnSpc>
            </a:pPr>
            <a:endParaRPr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/>
            </a:endParaRPr>
          </a:p>
          <a:p>
            <a:pPr>
              <a:lnSpc>
                <a:spcPct val="150000"/>
              </a:lnSpc>
            </a:pPr>
            <a:endParaRPr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/>
            </a:endParaRPr>
          </a:p>
          <a:p>
            <a:pPr>
              <a:lnSpc>
                <a:spcPct val="150000"/>
              </a:lnSpc>
            </a:pPr>
            <a:r>
              <a:rPr lang="ja-JP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/>
              </a:rPr>
              <a:t>BGM・SE</a:t>
            </a:r>
            <a:endParaRPr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/>
            </a:endParaRPr>
          </a:p>
          <a:p>
            <a:pPr>
              <a:lnSpc>
                <a:spcPct val="150000"/>
              </a:lnSpc>
            </a:pPr>
            <a:r>
              <a:rPr lang="ja-JP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/>
              </a:rPr>
              <a:t>・Open Game Art.org　　　　</a:t>
            </a:r>
            <a:r>
              <a:rPr lang="ja-JP" sz="3200">
                <a:ea typeface="+mn-lt"/>
                <a:cs typeface="+mn-lt"/>
              </a:rPr>
              <a:t>https://opengameart.org/</a:t>
            </a:r>
          </a:p>
        </p:txBody>
      </p:sp>
    </p:spTree>
    <p:extLst>
      <p:ext uri="{BB962C8B-B14F-4D97-AF65-F5344CB8AC3E}">
        <p14:creationId xmlns:p14="http://schemas.microsoft.com/office/powerpoint/2010/main" val="138957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F8388-97C2-438F-A22D-B5CAD0AD6998}"/>
              </a:ext>
            </a:extLst>
          </p:cNvPr>
          <p:cNvSpPr txBox="1"/>
          <p:nvPr/>
        </p:nvSpPr>
        <p:spPr>
          <a:xfrm>
            <a:off x="4593024" y="3044279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実演プレイ</a:t>
            </a:r>
          </a:p>
        </p:txBody>
      </p:sp>
    </p:spTree>
    <p:extLst>
      <p:ext uri="{BB962C8B-B14F-4D97-AF65-F5344CB8AC3E}">
        <p14:creationId xmlns:p14="http://schemas.microsoft.com/office/powerpoint/2010/main" val="224861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F8388-97C2-438F-A22D-B5CAD0AD6998}"/>
              </a:ext>
            </a:extLst>
          </p:cNvPr>
          <p:cNvSpPr txBox="1"/>
          <p:nvPr/>
        </p:nvSpPr>
        <p:spPr>
          <a:xfrm>
            <a:off x="1156185" y="408891"/>
            <a:ext cx="9879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チーム名：下呂未来飯店の由来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4A76BCE-C3A7-49B6-8374-5909BC83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5" t="5616" r="27848" b="29956"/>
          <a:stretch/>
        </p:blipFill>
        <p:spPr>
          <a:xfrm>
            <a:off x="3041649" y="1676400"/>
            <a:ext cx="6108701" cy="43110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5B9B39E-4DC7-485E-B112-F6A1C756F105}"/>
              </a:ext>
            </a:extLst>
          </p:cNvPr>
          <p:cNvSpPr/>
          <p:nvPr/>
        </p:nvSpPr>
        <p:spPr>
          <a:xfrm>
            <a:off x="3265333" y="6162014"/>
            <a:ext cx="56613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>
                <a:hlinkClick r:id="rId4"/>
              </a:rPr>
              <a:t>http://www.doujinbu.com/cng/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345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F8388-97C2-438F-A22D-B5CAD0AD6998}"/>
              </a:ext>
            </a:extLst>
          </p:cNvPr>
          <p:cNvSpPr txBox="1"/>
          <p:nvPr/>
        </p:nvSpPr>
        <p:spPr>
          <a:xfrm>
            <a:off x="2618125" y="304427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まずは動画をご覧ください</a:t>
            </a:r>
          </a:p>
        </p:txBody>
      </p:sp>
    </p:spTree>
    <p:extLst>
      <p:ext uri="{BB962C8B-B14F-4D97-AF65-F5344CB8AC3E}">
        <p14:creationId xmlns:p14="http://schemas.microsoft.com/office/powerpoint/2010/main" val="334504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chemy">
            <a:hlinkClick r:id="" action="ppaction://media"/>
            <a:extLst>
              <a:ext uri="{FF2B5EF4-FFF2-40B4-BE49-F238E27FC236}">
                <a16:creationId xmlns:a16="http://schemas.microsoft.com/office/drawing/2014/main" id="{2002BBC5-C109-4DB8-B641-168011C16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525" y="433983"/>
            <a:ext cx="10648950" cy="5990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18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F8388-97C2-438F-A22D-B5CAD0AD6998}"/>
              </a:ext>
            </a:extLst>
          </p:cNvPr>
          <p:cNvSpPr txBox="1"/>
          <p:nvPr/>
        </p:nvSpPr>
        <p:spPr>
          <a:xfrm>
            <a:off x="513370" y="268110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ゲーム概要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91C2C6-6F2B-4B03-A574-D933A58C0707}"/>
              </a:ext>
            </a:extLst>
          </p:cNvPr>
          <p:cNvSpPr txBox="1"/>
          <p:nvPr/>
        </p:nvSpPr>
        <p:spPr>
          <a:xfrm>
            <a:off x="513370" y="1844216"/>
            <a:ext cx="3877985" cy="3338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ジャンル</a:t>
            </a:r>
            <a:endParaRPr kumimoji="1" lang="en-US" altLang="ja-JP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プレイ人数　</a:t>
            </a:r>
            <a:endParaRPr kumimoji="1" lang="en-US" altLang="ja-JP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プラットフォーム</a:t>
            </a:r>
            <a:endParaRPr kumimoji="1" lang="en-US" altLang="ja-JP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使用ライブラリ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A2F179-2595-4F16-B4C8-64EF40A9D4F7}"/>
              </a:ext>
            </a:extLst>
          </p:cNvPr>
          <p:cNvSpPr txBox="1"/>
          <p:nvPr/>
        </p:nvSpPr>
        <p:spPr>
          <a:xfrm>
            <a:off x="4159032" y="1844215"/>
            <a:ext cx="8032968" cy="3338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：錬金アクションタワーディフェンス</a:t>
            </a:r>
            <a:endParaRPr kumimoji="1" lang="en-US" altLang="ja-JP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：</a:t>
            </a:r>
            <a:r>
              <a:rPr kumimoji="1" lang="en-US" altLang="ja-JP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1</a:t>
            </a: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～</a:t>
            </a:r>
            <a:r>
              <a:rPr kumimoji="1" lang="en-US" altLang="ja-JP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2</a:t>
            </a: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人</a:t>
            </a:r>
            <a:endParaRPr kumimoji="1" lang="en-US" altLang="ja-JP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：</a:t>
            </a:r>
            <a:r>
              <a:rPr kumimoji="1" lang="en-US" altLang="ja-JP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PC</a:t>
            </a: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（</a:t>
            </a:r>
            <a:r>
              <a:rPr kumimoji="1" lang="en-US" altLang="ja-JP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Windows</a:t>
            </a: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）</a:t>
            </a:r>
            <a:endParaRPr kumimoji="1" lang="en-US" altLang="ja-JP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：</a:t>
            </a:r>
            <a:r>
              <a:rPr kumimoji="1" lang="en-US" altLang="ja-JP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DxLib</a:t>
            </a:r>
            <a:r>
              <a:rPr kumimoji="1" lang="en-US" altLang="ja-JP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,</a:t>
            </a:r>
            <a:r>
              <a:rPr kumimoji="1"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 </a:t>
            </a:r>
            <a:r>
              <a:rPr kumimoji="1" lang="en-US" altLang="ja-JP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Effekseer</a:t>
            </a:r>
            <a:endParaRPr kumimoji="1"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456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F8388-97C2-438F-A22D-B5CAD0AD6998}"/>
              </a:ext>
            </a:extLst>
          </p:cNvPr>
          <p:cNvSpPr txBox="1"/>
          <p:nvPr/>
        </p:nvSpPr>
        <p:spPr>
          <a:xfrm>
            <a:off x="513370" y="268110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ゲームの流れ</a:t>
            </a:r>
            <a:endParaRPr kumimoji="1" lang="en-US" altLang="ja-JP" sz="6000" dirty="0">
              <a:solidFill>
                <a:schemeClr val="tx1">
                  <a:lumMod val="75000"/>
                  <a:lumOff val="25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9477A9A-EE52-444E-9ECE-00A9FBE1098B}"/>
              </a:ext>
            </a:extLst>
          </p:cNvPr>
          <p:cNvSpPr txBox="1"/>
          <p:nvPr/>
        </p:nvSpPr>
        <p:spPr>
          <a:xfrm>
            <a:off x="882702" y="57537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敵を倒す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FBACD0-35AF-42B9-AD8A-96253C210147}"/>
              </a:ext>
            </a:extLst>
          </p:cNvPr>
          <p:cNvSpPr txBox="1"/>
          <p:nvPr/>
        </p:nvSpPr>
        <p:spPr>
          <a:xfrm>
            <a:off x="4618671" y="344257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ツボにいれる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7AF232-D811-48F0-BE71-DC98967613AC}"/>
              </a:ext>
            </a:extLst>
          </p:cNvPr>
          <p:cNvSpPr txBox="1"/>
          <p:nvPr/>
        </p:nvSpPr>
        <p:spPr>
          <a:xfrm>
            <a:off x="8554978" y="575378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味方を錬金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7EDDE09-9054-4B24-A4D4-76ACC2A76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0586">
            <a:off x="476274" y="3601019"/>
            <a:ext cx="2213223" cy="236077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D24D273-AABD-44FF-958E-5457DDB61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99" y="3300072"/>
            <a:ext cx="2031325" cy="216674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0411865-CDE0-45BE-836F-5CEF837E9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73785">
            <a:off x="1406060" y="4139292"/>
            <a:ext cx="2132920" cy="227511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7D5178C-2C1F-4416-AC17-13042DE38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733" y="1306420"/>
            <a:ext cx="3322717" cy="221514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07ED2D86-0744-42E0-99AD-BC0D3E3E7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26" y="3464097"/>
            <a:ext cx="4286250" cy="2286000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E72FBE82-0CA6-436D-AEFC-2F48516881B4}"/>
              </a:ext>
            </a:extLst>
          </p:cNvPr>
          <p:cNvSpPr/>
          <p:nvPr/>
        </p:nvSpPr>
        <p:spPr>
          <a:xfrm rot="13464784">
            <a:off x="2675793" y="3243243"/>
            <a:ext cx="1589818" cy="788837"/>
          </a:xfrm>
          <a:prstGeom prst="down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78D82EBD-9DF3-4B40-8436-3D0BD462EDF3}"/>
              </a:ext>
            </a:extLst>
          </p:cNvPr>
          <p:cNvSpPr/>
          <p:nvPr/>
        </p:nvSpPr>
        <p:spPr>
          <a:xfrm rot="18589206">
            <a:off x="7760069" y="3523870"/>
            <a:ext cx="1589818" cy="788837"/>
          </a:xfrm>
          <a:prstGeom prst="down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矢印: 下 25">
            <a:extLst>
              <a:ext uri="{FF2B5EF4-FFF2-40B4-BE49-F238E27FC236}">
                <a16:creationId xmlns:a16="http://schemas.microsoft.com/office/drawing/2014/main" id="{F7BE303D-D25F-45C1-88FF-29769180DC83}"/>
              </a:ext>
            </a:extLst>
          </p:cNvPr>
          <p:cNvSpPr/>
          <p:nvPr/>
        </p:nvSpPr>
        <p:spPr>
          <a:xfrm rot="5400000">
            <a:off x="5373454" y="4263163"/>
            <a:ext cx="1249107" cy="2737253"/>
          </a:xfrm>
          <a:prstGeom prst="downArrow">
            <a:avLst>
              <a:gd name="adj1" fmla="val 33732"/>
              <a:gd name="adj2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525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F8388-97C2-438F-A22D-B5CAD0AD6998}"/>
              </a:ext>
            </a:extLst>
          </p:cNvPr>
          <p:cNvSpPr txBox="1"/>
          <p:nvPr/>
        </p:nvSpPr>
        <p:spPr>
          <a:xfrm>
            <a:off x="355639" y="36263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プレイヤーができること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0A4553F-D801-40B1-B1DA-E8A2CBB2F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86" y="673793"/>
            <a:ext cx="5079904" cy="549125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AE184C6-5B54-475D-B896-8B685E127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96" y="452059"/>
            <a:ext cx="5373886" cy="580904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E6FA7DD-E6EC-4666-B151-FE67B38552C5}"/>
              </a:ext>
            </a:extLst>
          </p:cNvPr>
          <p:cNvSpPr txBox="1"/>
          <p:nvPr/>
        </p:nvSpPr>
        <p:spPr>
          <a:xfrm>
            <a:off x="6377862" y="5265028"/>
            <a:ext cx="4587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投げるだけ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EA149D-5464-4C87-894C-F45CD78D03DC}"/>
              </a:ext>
            </a:extLst>
          </p:cNvPr>
          <p:cNvSpPr txBox="1"/>
          <p:nvPr/>
        </p:nvSpPr>
        <p:spPr>
          <a:xfrm>
            <a:off x="2653086" y="5265028"/>
            <a:ext cx="4587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持って</a:t>
            </a:r>
          </a:p>
        </p:txBody>
      </p:sp>
    </p:spTree>
    <p:extLst>
      <p:ext uri="{BB962C8B-B14F-4D97-AF65-F5344CB8AC3E}">
        <p14:creationId xmlns:p14="http://schemas.microsoft.com/office/powerpoint/2010/main" val="11045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BF16A56C-276F-4C92-8DA4-5AE552248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9235">
            <a:off x="2024268" y="2508874"/>
            <a:ext cx="3242070" cy="345820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68488F8-756F-409E-88C9-A348E4E33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3544">
            <a:off x="3326325" y="2914944"/>
            <a:ext cx="1851583" cy="197502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166FAA3-9AA6-4B3E-821E-E00E5F2D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6243">
            <a:off x="3618415" y="2091602"/>
            <a:ext cx="1993900" cy="212682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2AC8F82-5C3C-4CF7-BC8B-FAA253ABE482}"/>
              </a:ext>
            </a:extLst>
          </p:cNvPr>
          <p:cNvSpPr txBox="1"/>
          <p:nvPr/>
        </p:nvSpPr>
        <p:spPr>
          <a:xfrm>
            <a:off x="3542740" y="5836656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敵の親玉を倒そう！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949BB8-4EB5-4022-9047-B551E1E0A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31" y="499006"/>
            <a:ext cx="5493738" cy="58599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A12B40F-208D-40C7-9D6B-F82AB34DC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8947">
            <a:off x="3571695" y="3916980"/>
            <a:ext cx="1818021" cy="19392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0218444-4E84-4E24-9590-6ACC095BD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9755">
            <a:off x="5680550" y="4522550"/>
            <a:ext cx="1727200" cy="17272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3C377B2-FE34-4C49-B95B-C3350AE4E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670">
            <a:off x="6901339" y="2547543"/>
            <a:ext cx="2895600" cy="30886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126DE59-734C-4AD7-859D-65E0CC0CD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3969">
            <a:off x="6693342" y="3927250"/>
            <a:ext cx="1851583" cy="197502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747D0D6-B8FE-4F1E-B8CF-580C222FB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7517">
            <a:off x="7241434" y="1576793"/>
            <a:ext cx="1818021" cy="193922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328B4D9-2101-4D95-8557-E54BED41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3544">
            <a:off x="7151365" y="703488"/>
            <a:ext cx="1851583" cy="197502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BC6C285-84F2-4BA8-BC74-2038A0709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5271">
            <a:off x="4123973" y="1362584"/>
            <a:ext cx="1320300" cy="13203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B0943F5D-4CBB-4437-A1C0-23CFDDF8E8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7155">
            <a:off x="124413" y="3019228"/>
            <a:ext cx="2680293" cy="285897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71A3AAE-FBA0-42F0-9131-016C535B4A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1169">
            <a:off x="9600544" y="3312672"/>
            <a:ext cx="2461701" cy="262581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17A4434-F379-4A7C-AEEE-8F5FAEF620A4}"/>
              </a:ext>
            </a:extLst>
          </p:cNvPr>
          <p:cNvSpPr txBox="1"/>
          <p:nvPr/>
        </p:nvSpPr>
        <p:spPr>
          <a:xfrm>
            <a:off x="1617850" y="227977"/>
            <a:ext cx="941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どんどん錬金して味方モンスターを増やして</a:t>
            </a:r>
          </a:p>
        </p:txBody>
      </p:sp>
    </p:spTree>
    <p:extLst>
      <p:ext uri="{BB962C8B-B14F-4D97-AF65-F5344CB8AC3E}">
        <p14:creationId xmlns:p14="http://schemas.microsoft.com/office/powerpoint/2010/main" val="32672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DF8388-97C2-438F-A22D-B5CAD0AD6998}"/>
              </a:ext>
            </a:extLst>
          </p:cNvPr>
          <p:cNvSpPr txBox="1"/>
          <p:nvPr/>
        </p:nvSpPr>
        <p:spPr>
          <a:xfrm>
            <a:off x="647739" y="184834"/>
            <a:ext cx="7802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システムの実装手法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2F4E69-27BB-421B-905E-BE8EF03096FF}"/>
              </a:ext>
            </a:extLst>
          </p:cNvPr>
          <p:cNvSpPr txBox="1"/>
          <p:nvPr/>
        </p:nvSpPr>
        <p:spPr>
          <a:xfrm>
            <a:off x="647739" y="1416902"/>
            <a:ext cx="458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CPU</a:t>
            </a:r>
            <a:r>
              <a:rPr kumimoji="1" lang="ja-JP" altLang="en-US" sz="60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の</a:t>
            </a:r>
            <a:r>
              <a:rPr kumimoji="1" lang="en-US" altLang="ja-JP" sz="60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AI</a:t>
            </a:r>
            <a:endParaRPr kumimoji="1" lang="ja-JP" altLang="en-US" sz="6000" dirty="0">
              <a:solidFill>
                <a:srgbClr val="404040"/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838B5C-1766-4F95-99CE-5D8735AA7D17}"/>
              </a:ext>
            </a:extLst>
          </p:cNvPr>
          <p:cNvSpPr txBox="1"/>
          <p:nvPr/>
        </p:nvSpPr>
        <p:spPr>
          <a:xfrm>
            <a:off x="647739" y="2432565"/>
            <a:ext cx="11023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「近くに敵がいるか」、「敵を攻撃できるか」     　　などの</a:t>
            </a:r>
            <a:r>
              <a:rPr kumimoji="1" lang="ja-JP" altLang="en-US" sz="4000" dirty="0">
                <a:solidFill>
                  <a:srgbClr val="FF505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思考部分</a:t>
            </a:r>
            <a:r>
              <a:rPr kumimoji="1" lang="ja-JP" altLang="en-US" sz="40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を関数オブジェクト化。</a:t>
            </a:r>
            <a:endParaRPr kumimoji="1" lang="en-US" altLang="ja-JP" sz="4000" dirty="0">
              <a:solidFill>
                <a:srgbClr val="404040"/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endParaRPr kumimoji="1" lang="ja-JP" altLang="en-US" sz="4000" dirty="0">
              <a:solidFill>
                <a:srgbClr val="404040"/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EEF41C-0C34-40E1-9AC4-8306D2136C97}"/>
              </a:ext>
            </a:extLst>
          </p:cNvPr>
          <p:cNvSpPr txBox="1"/>
          <p:nvPr/>
        </p:nvSpPr>
        <p:spPr>
          <a:xfrm>
            <a:off x="647738" y="3880365"/>
            <a:ext cx="11023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個々のモンスターに関数の優先順位をつけ、</a:t>
            </a:r>
            <a:endParaRPr kumimoji="1" lang="en-US" altLang="ja-JP" sz="4000" dirty="0">
              <a:solidFill>
                <a:srgbClr val="404040"/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  <a:p>
            <a:r>
              <a:rPr kumimoji="1" lang="ja-JP" altLang="en-US" sz="4000" dirty="0">
                <a:solidFill>
                  <a:srgbClr val="404040"/>
                </a:solidFill>
                <a:latin typeface="07やさしさゴシックボールド" panose="02000600000000000000" pitchFamily="2" charset="-128"/>
                <a:ea typeface="07やさしさゴシックボールド" panose="02000600000000000000" pitchFamily="2" charset="-128"/>
              </a:rPr>
              <a:t>思考が上手くいくまで順に実行していく。</a:t>
            </a:r>
            <a:endParaRPr kumimoji="1" lang="en-US" altLang="ja-JP" sz="4000" dirty="0">
              <a:solidFill>
                <a:srgbClr val="404040"/>
              </a:solidFill>
              <a:latin typeface="07やさしさゴシックボールド" panose="02000600000000000000" pitchFamily="2" charset="-128"/>
              <a:ea typeface="07やさしさゴシックボールド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195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</TotalTime>
  <Words>213</Words>
  <Application>Microsoft Office PowerPoint</Application>
  <PresentationFormat>ワイド画面</PresentationFormat>
  <Paragraphs>49</Paragraphs>
  <Slides>13</Slides>
  <Notes>0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4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labo</dc:creator>
  <cp:lastModifiedBy>labo</cp:lastModifiedBy>
  <cp:revision>66</cp:revision>
  <dcterms:created xsi:type="dcterms:W3CDTF">2020-02-05T07:27:39Z</dcterms:created>
  <dcterms:modified xsi:type="dcterms:W3CDTF">2020-02-05T21:04:37Z</dcterms:modified>
</cp:coreProperties>
</file>